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60" r:id="rId5"/>
    <p:sldId id="270" r:id="rId6"/>
    <p:sldId id="261" r:id="rId7"/>
    <p:sldId id="271" r:id="rId8"/>
    <p:sldId id="262" r:id="rId9"/>
    <p:sldId id="273" r:id="rId10"/>
    <p:sldId id="272" r:id="rId11"/>
    <p:sldId id="263" r:id="rId12"/>
    <p:sldId id="265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2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45C-1E73-4082-8E0E-F692EBE97EC5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709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45C-1E73-4082-8E0E-F692EBE97EC5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320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45C-1E73-4082-8E0E-F692EBE97EC5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057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6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45C-1E73-4082-8E0E-F692EBE97EC5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042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45C-1E73-4082-8E0E-F692EBE97EC5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5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45C-1E73-4082-8E0E-F692EBE97EC5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47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45C-1E73-4082-8E0E-F692EBE97EC5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19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45C-1E73-4082-8E0E-F692EBE97EC5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418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45C-1E73-4082-8E0E-F692EBE97EC5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71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45C-1E73-4082-8E0E-F692EBE97EC5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399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45C-1E73-4082-8E0E-F692EBE97EC5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974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4445C-1E73-4082-8E0E-F692EBE97EC5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C50CD-F585-4C57-83A9-E23EDEE9B2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286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10.png"/><Relationship Id="rId7" Type="http://schemas.openxmlformats.org/officeDocument/2006/relationships/image" Target="../media/image3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Hình ả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800100" y="733425"/>
            <a:ext cx="1059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vi-VN" sz="5027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Thứ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sáu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ngày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18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tháng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3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2022</a:t>
            </a:r>
            <a:endParaRPr lang="en-US" altLang="vi-VN" sz="5027" dirty="0">
              <a:solidFill>
                <a:srgbClr val="FFFFFF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800100" y="2423386"/>
            <a:ext cx="10591800" cy="100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Tx/>
              <a:buNone/>
              <a:defRPr/>
            </a:pP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Luyện</a:t>
            </a:r>
            <a:r>
              <a:rPr lang="en-US" altLang="vi-VN" sz="6144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tập</a:t>
            </a:r>
            <a:r>
              <a:rPr lang="en-US" altLang="vi-VN" sz="6144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chung</a:t>
            </a:r>
            <a:endParaRPr lang="en-US" altLang="vi-VN" sz="6144" dirty="0" smtClean="0">
              <a:solidFill>
                <a:srgbClr val="FFFF66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570413" y="1638300"/>
            <a:ext cx="30511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7342095" y="3495675"/>
            <a:ext cx="4049806" cy="86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502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27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138,139</a:t>
            </a:r>
            <a:endParaRPr lang="en-US" altLang="en-US" sz="5027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7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7235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25" y="733566"/>
            <a:ext cx="116154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Muốn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ta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877670" y="1949572"/>
                <a:ext cx="2476978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70" y="1949572"/>
                <a:ext cx="2476978" cy="12926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145280" y="1949572"/>
                <a:ext cx="2401372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280" y="1949572"/>
                <a:ext cx="2401372" cy="129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013994" y="1949572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994" y="1949572"/>
                <a:ext cx="1326059" cy="126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429000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chia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25" y="4075331"/>
            <a:ext cx="116154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377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200810" y="5245330"/>
                <a:ext cx="2193424" cy="1305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810" y="5245330"/>
                <a:ext cx="2193424" cy="13052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198392" y="5263894"/>
                <a:ext cx="1340389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392" y="5263894"/>
                <a:ext cx="1340389" cy="13050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265110" y="5261938"/>
                <a:ext cx="868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110" y="5261938"/>
                <a:ext cx="868707" cy="12886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644870" y="5243631"/>
                <a:ext cx="2395547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870" y="5243631"/>
                <a:ext cx="2395547" cy="12926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22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-25593" y="0"/>
            <a:ext cx="2523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-25594" y="1063516"/>
                <a:ext cx="405726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594" y="1063516"/>
                <a:ext cx="4057267" cy="1288686"/>
              </a:xfrm>
              <a:prstGeom prst="rect">
                <a:avLst/>
              </a:prstGeom>
              <a:blipFill>
                <a:blip r:embed="rId2"/>
                <a:stretch>
                  <a:fillRect l="-46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573766" y="1059540"/>
                <a:ext cx="2702343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766" y="1059540"/>
                <a:ext cx="2702343" cy="129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096000" y="1046908"/>
                <a:ext cx="910242" cy="1305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𝟒𝟖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046908"/>
                <a:ext cx="910242" cy="13052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-25594" y="3017008"/>
                <a:ext cx="405726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594" y="3017008"/>
                <a:ext cx="4057267" cy="1288686"/>
              </a:xfrm>
              <a:prstGeom prst="rect">
                <a:avLst/>
              </a:prstGeom>
              <a:blipFill>
                <a:blip r:embed="rId5"/>
                <a:stretch>
                  <a:fillRect l="-46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711801" y="3017008"/>
                <a:ext cx="2702343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801" y="3017008"/>
                <a:ext cx="2702343" cy="12926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9287338" y="3012776"/>
                <a:ext cx="1388243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338" y="3012776"/>
                <a:ext cx="1388243" cy="12929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423480" y="3017008"/>
                <a:ext cx="3873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480" y="3017008"/>
                <a:ext cx="3873707" cy="12886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0409220" y="3008800"/>
                <a:ext cx="674081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9220" y="3008800"/>
                <a:ext cx="674081" cy="12929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-25594" y="4804243"/>
                <a:ext cx="405726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594" y="4804243"/>
                <a:ext cx="4057267" cy="1288686"/>
              </a:xfrm>
              <a:prstGeom prst="rect">
                <a:avLst/>
              </a:prstGeom>
              <a:blipFill>
                <a:blip r:embed="rId10"/>
                <a:stretch>
                  <a:fillRect l="-46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711801" y="4807076"/>
                <a:ext cx="2702343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801" y="4807076"/>
                <a:ext cx="2702343" cy="12926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9176498" y="4802844"/>
                <a:ext cx="1671607" cy="1286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498" y="4802844"/>
                <a:ext cx="1671607" cy="12865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423480" y="4807076"/>
                <a:ext cx="3873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480" y="4807076"/>
                <a:ext cx="3873707" cy="12886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0511064" y="4799638"/>
                <a:ext cx="674081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1064" y="4799638"/>
                <a:ext cx="674081" cy="12929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53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38" grpId="0"/>
      <p:bldP spid="39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-42843" y="-41798"/>
                <a:ext cx="11791497" cy="2205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4.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chảy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chảy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chảy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thêm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mấy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843" y="-41798"/>
                <a:ext cx="11791497" cy="2205668"/>
              </a:xfrm>
              <a:prstGeom prst="rect">
                <a:avLst/>
              </a:prstGeom>
              <a:blipFill>
                <a:blip r:embed="rId2"/>
                <a:stretch>
                  <a:fillRect l="-1603" t="-4420" r="-1138" b="-80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-42843" y="1970187"/>
            <a:ext cx="12067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631927" y="2616518"/>
            <a:ext cx="7527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712042" y="3164052"/>
                <a:ext cx="2595270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042" y="3164052"/>
                <a:ext cx="2595270" cy="1292598"/>
              </a:xfrm>
              <a:prstGeom prst="rect">
                <a:avLst/>
              </a:prstGeom>
              <a:blipFill>
                <a:blip r:embed="rId3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762623" y="3163988"/>
                <a:ext cx="2094878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623" y="3163988"/>
                <a:ext cx="2094878" cy="1292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631927" y="4456650"/>
            <a:ext cx="7527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712042" y="5004184"/>
                <a:ext cx="3383958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042" y="5004184"/>
                <a:ext cx="3383958" cy="1292662"/>
              </a:xfrm>
              <a:prstGeom prst="rect">
                <a:avLst/>
              </a:prstGeom>
              <a:blipFill>
                <a:blip r:embed="rId5"/>
                <a:stretch>
                  <a:fillRect l="-3964" b="-51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307312" y="5004120"/>
                <a:ext cx="2094878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312" y="5004120"/>
                <a:ext cx="2094878" cy="12926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402190" y="5942839"/>
            <a:ext cx="1882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9103457" y="5565338"/>
                <a:ext cx="2094878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endPara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457" y="5565338"/>
                <a:ext cx="2094878" cy="12926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057582-29C8-4D74-9F4C-EEA0A7F43A01}"/>
              </a:ext>
            </a:extLst>
          </p:cNvPr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 smtClean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DẶN DÒ</a:t>
            </a:r>
            <a:endParaRPr lang="en-US" sz="9600" b="1" dirty="0">
              <a:solidFill>
                <a:srgbClr val="59503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314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44C6E1-E503-460D-B842-B1767BABC942}"/>
              </a:ext>
            </a:extLst>
          </p:cNvPr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5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6C665-1E67-454E-803E-62DF601AAEA1}"/>
              </a:ext>
            </a:extLst>
          </p:cNvPr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  <p:extLst>
      <p:ext uri="{BB962C8B-B14F-4D97-AF65-F5344CB8AC3E}">
        <p14:creationId xmlns:p14="http://schemas.microsoft.com/office/powerpoint/2010/main" val="17375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19068"/>
              </p:ext>
            </p:extLst>
          </p:nvPr>
        </p:nvGraphicFramePr>
        <p:xfrm>
          <a:off x="0" y="687125"/>
          <a:ext cx="12192000" cy="617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89426426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65812847"/>
                    </a:ext>
                  </a:extLst>
                </a:gridCol>
              </a:tblGrid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506511"/>
                  </a:ext>
                </a:extLst>
              </a:tr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81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-25593" y="0"/>
            <a:ext cx="1122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96640" y="1436367"/>
            <a:ext cx="5150597" cy="1305916"/>
            <a:chOff x="6046461" y="1399003"/>
            <a:chExt cx="5150597" cy="1305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blipFill>
                  <a:blip r:embed="rId2"/>
                  <a:stretch>
                    <a:fillRect l="-54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10420913" y="1418413"/>
                  <a:ext cx="776145" cy="12865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0913" y="1418413"/>
                  <a:ext cx="776145" cy="12865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-45353" y="1408827"/>
            <a:ext cx="6784622" cy="1305486"/>
            <a:chOff x="-25593" y="680618"/>
            <a:chExt cx="6784622" cy="1305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sz="5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blipFill>
                  <a:blip r:embed="rId5"/>
                  <a:stretch>
                    <a:fillRect l="-5860" b="-1415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569677" y="680810"/>
                  <a:ext cx="1457144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677" y="680810"/>
                  <a:ext cx="1457144" cy="1305294"/>
                </a:xfrm>
                <a:prstGeom prst="rect">
                  <a:avLst/>
                </a:prstGeom>
                <a:blipFill>
                  <a:blip r:embed="rId6"/>
                  <a:stretch>
                    <a:fillRect r="-1757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4261615" y="687126"/>
                  <a:ext cx="1326059" cy="12926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615" y="687126"/>
                  <a:ext cx="1326059" cy="12926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5432970" y="680618"/>
                  <a:ext cx="1326059" cy="12926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970" y="680618"/>
                  <a:ext cx="1326059" cy="129266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0" y="4596425"/>
            <a:ext cx="5284694" cy="1324704"/>
            <a:chOff x="6046461" y="1399003"/>
            <a:chExt cx="5284694" cy="1324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blipFill>
                  <a:blip r:embed="rId9"/>
                  <a:stretch>
                    <a:fillRect l="-542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10420913" y="1418413"/>
                  <a:ext cx="910242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0913" y="1418413"/>
                  <a:ext cx="910242" cy="130529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6958"/>
              </p:ext>
            </p:extLst>
          </p:nvPr>
        </p:nvGraphicFramePr>
        <p:xfrm>
          <a:off x="5271122" y="3772562"/>
          <a:ext cx="6920878" cy="308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878">
                  <a:extLst>
                    <a:ext uri="{9D8B030D-6E8A-4147-A177-3AD203B41FA5}">
                      <a16:colId xmlns:a16="http://schemas.microsoft.com/office/drawing/2014/main" val="1244330955"/>
                    </a:ext>
                  </a:extLst>
                </a:gridCol>
              </a:tblGrid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03099"/>
                  </a:ext>
                </a:extLst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5284694" y="4652862"/>
            <a:ext cx="6952659" cy="1305294"/>
            <a:chOff x="-25593" y="668914"/>
            <a:chExt cx="6952659" cy="1305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en-US" sz="5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blipFill>
                  <a:blip r:embed="rId12"/>
                  <a:stretch>
                    <a:fillRect l="-5860" b="-1415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4405849" y="668914"/>
                  <a:ext cx="1484806" cy="12999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5849" y="668914"/>
                  <a:ext cx="1484806" cy="1299985"/>
                </a:xfrm>
                <a:prstGeom prst="rect">
                  <a:avLst/>
                </a:prstGeom>
                <a:blipFill>
                  <a:blip r:embed="rId13"/>
                  <a:stretch>
                    <a:fillRect r="-1522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5976608" y="668914"/>
                  <a:ext cx="950458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6608" y="668914"/>
                  <a:ext cx="950458" cy="130529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207078" y="680618"/>
                  <a:ext cx="2581516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78" y="680618"/>
                  <a:ext cx="2581516" cy="12925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Multiply 13"/>
          <p:cNvSpPr/>
          <p:nvPr/>
        </p:nvSpPr>
        <p:spPr>
          <a:xfrm>
            <a:off x="2097309" y="1240048"/>
            <a:ext cx="2089064" cy="1717964"/>
          </a:xfrm>
          <a:prstGeom prst="mathMultiply">
            <a:avLst>
              <a:gd name="adj1" fmla="val 65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534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548842" y="3429064"/>
                <a:ext cx="2253840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842" y="3429064"/>
                <a:ext cx="2253840" cy="1292598"/>
              </a:xfrm>
              <a:prstGeom prst="rect">
                <a:avLst/>
              </a:prstGeom>
              <a:blipFill>
                <a:blip r:embed="rId2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687020" y="3429064"/>
                <a:ext cx="1076040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020" y="3429064"/>
                <a:ext cx="1076040" cy="1292662"/>
              </a:xfrm>
              <a:prstGeom prst="rect">
                <a:avLst/>
              </a:prstGeom>
              <a:blipFill>
                <a:blip r:embed="rId3"/>
                <a:stretch>
                  <a:fillRect r="-27273" b="-141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412519" y="3429000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519" y="3429000"/>
                <a:ext cx="1326059" cy="126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7235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cộng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25" y="733566"/>
            <a:ext cx="116154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Muốn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cộng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ta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rồi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cộng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538667" y="3429000"/>
                <a:ext cx="1402193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667" y="3429000"/>
                <a:ext cx="1402193" cy="1292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356963" y="2464214"/>
            <a:ext cx="2813712" cy="1001377"/>
            <a:chOff x="2046272" y="2871226"/>
            <a:chExt cx="2813712" cy="1001377"/>
          </a:xfrm>
        </p:grpSpPr>
        <p:sp>
          <p:nvSpPr>
            <p:cNvPr id="21" name="Curved Down Arrow 20"/>
            <p:cNvSpPr/>
            <p:nvPr/>
          </p:nvSpPr>
          <p:spPr>
            <a:xfrm>
              <a:off x="2430944" y="3394445"/>
              <a:ext cx="2299447" cy="478158"/>
            </a:xfrm>
            <a:prstGeom prst="curvedDownArrow">
              <a:avLst>
                <a:gd name="adj1" fmla="val 25000"/>
                <a:gd name="adj2" fmla="val 67424"/>
                <a:gd name="adj3" fmla="val 4228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9FCE4C8E-2D0C-450E-8557-34208C607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272" y="2871226"/>
              <a:ext cx="28137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alt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33900" y="4753997"/>
            <a:ext cx="2672273" cy="964786"/>
            <a:chOff x="3531041" y="5738610"/>
            <a:chExt cx="3474571" cy="964786"/>
          </a:xfrm>
        </p:grpSpPr>
        <p:sp>
          <p:nvSpPr>
            <p:cNvPr id="24" name="Curved Up Arrow 23"/>
            <p:cNvSpPr/>
            <p:nvPr/>
          </p:nvSpPr>
          <p:spPr>
            <a:xfrm>
              <a:off x="3649223" y="5738610"/>
              <a:ext cx="3222632" cy="441566"/>
            </a:xfrm>
            <a:prstGeom prst="curvedUpArrow">
              <a:avLst>
                <a:gd name="adj1" fmla="val 25000"/>
                <a:gd name="adj2" fmla="val 95209"/>
                <a:gd name="adj3" fmla="val 4287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id="{9FCE4C8E-2D0C-450E-8557-34208C607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041" y="6180176"/>
              <a:ext cx="34745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alt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203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0" y="687125"/>
          <a:ext cx="12192000" cy="617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89426426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65812847"/>
                    </a:ext>
                  </a:extLst>
                </a:gridCol>
              </a:tblGrid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506511"/>
                  </a:ext>
                </a:extLst>
              </a:tr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81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-25593" y="0"/>
            <a:ext cx="1122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96640" y="1436367"/>
            <a:ext cx="5150597" cy="1305916"/>
            <a:chOff x="6046461" y="1399003"/>
            <a:chExt cx="5150597" cy="1305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blipFill>
                  <a:blip r:embed="rId2"/>
                  <a:stretch>
                    <a:fillRect l="-54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10420913" y="1418413"/>
                  <a:ext cx="776145" cy="12865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0913" y="1418413"/>
                  <a:ext cx="776145" cy="12865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-45353" y="1408827"/>
            <a:ext cx="6784622" cy="1305486"/>
            <a:chOff x="-25593" y="680618"/>
            <a:chExt cx="6784622" cy="1305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sz="5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blipFill>
                  <a:blip r:embed="rId5"/>
                  <a:stretch>
                    <a:fillRect l="-5860" b="-1415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569677" y="680810"/>
                  <a:ext cx="1457144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677" y="680810"/>
                  <a:ext cx="1457144" cy="1305294"/>
                </a:xfrm>
                <a:prstGeom prst="rect">
                  <a:avLst/>
                </a:prstGeom>
                <a:blipFill>
                  <a:blip r:embed="rId6"/>
                  <a:stretch>
                    <a:fillRect r="-1757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4261615" y="687126"/>
                  <a:ext cx="1326059" cy="12926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615" y="687126"/>
                  <a:ext cx="1326059" cy="12926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5432970" y="680618"/>
                  <a:ext cx="1326059" cy="12926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970" y="680618"/>
                  <a:ext cx="1326059" cy="129266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0" y="4596425"/>
            <a:ext cx="5284694" cy="1324704"/>
            <a:chOff x="6046461" y="1399003"/>
            <a:chExt cx="5284694" cy="1324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blipFill>
                  <a:blip r:embed="rId9"/>
                  <a:stretch>
                    <a:fillRect l="-542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10420913" y="1418413"/>
                  <a:ext cx="910242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0913" y="1418413"/>
                  <a:ext cx="910242" cy="130529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271122" y="3772562"/>
          <a:ext cx="6920878" cy="308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878">
                  <a:extLst>
                    <a:ext uri="{9D8B030D-6E8A-4147-A177-3AD203B41FA5}">
                      <a16:colId xmlns:a16="http://schemas.microsoft.com/office/drawing/2014/main" val="1244330955"/>
                    </a:ext>
                  </a:extLst>
                </a:gridCol>
              </a:tblGrid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03099"/>
                  </a:ext>
                </a:extLst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5284694" y="4652862"/>
            <a:ext cx="6952659" cy="1305294"/>
            <a:chOff x="-25593" y="668914"/>
            <a:chExt cx="6952659" cy="1305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en-US" sz="5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blipFill>
                  <a:blip r:embed="rId12"/>
                  <a:stretch>
                    <a:fillRect l="-5860" b="-1415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4405849" y="668914"/>
                  <a:ext cx="1484806" cy="12999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5849" y="668914"/>
                  <a:ext cx="1484806" cy="1299985"/>
                </a:xfrm>
                <a:prstGeom prst="rect">
                  <a:avLst/>
                </a:prstGeom>
                <a:blipFill>
                  <a:blip r:embed="rId13"/>
                  <a:stretch>
                    <a:fillRect r="-1522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5976608" y="668914"/>
                  <a:ext cx="950458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6608" y="668914"/>
                  <a:ext cx="950458" cy="130529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207078" y="680618"/>
                  <a:ext cx="2581516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78" y="680618"/>
                  <a:ext cx="2581516" cy="12925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Multiply 13"/>
          <p:cNvSpPr/>
          <p:nvPr/>
        </p:nvSpPr>
        <p:spPr>
          <a:xfrm>
            <a:off x="8573854" y="1240048"/>
            <a:ext cx="2089064" cy="1717964"/>
          </a:xfrm>
          <a:prstGeom prst="mathMultiply">
            <a:avLst>
              <a:gd name="adj1" fmla="val 65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Multiply 23"/>
          <p:cNvSpPr/>
          <p:nvPr/>
        </p:nvSpPr>
        <p:spPr>
          <a:xfrm>
            <a:off x="2044617" y="1227916"/>
            <a:ext cx="2089064" cy="1717964"/>
          </a:xfrm>
          <a:prstGeom prst="mathMultiply">
            <a:avLst>
              <a:gd name="adj1" fmla="val 65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94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405788" y="3429000"/>
                <a:ext cx="2558632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88" y="3429000"/>
                <a:ext cx="2558632" cy="12926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687019" y="3429064"/>
                <a:ext cx="1462671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019" y="3429064"/>
                <a:ext cx="1462671" cy="12925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944445" y="3429000"/>
                <a:ext cx="1326059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445" y="3429000"/>
                <a:ext cx="1326059" cy="1292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7235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25" y="733566"/>
            <a:ext cx="116154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Muốn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ta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rồi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795518" y="3444258"/>
                <a:ext cx="1450134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518" y="3444258"/>
                <a:ext cx="1450134" cy="1292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637161" y="2496548"/>
            <a:ext cx="2835792" cy="1021205"/>
            <a:chOff x="2326470" y="2903560"/>
            <a:chExt cx="2835792" cy="1021205"/>
          </a:xfrm>
        </p:grpSpPr>
        <p:sp>
          <p:nvSpPr>
            <p:cNvPr id="21" name="Curved Down Arrow 20"/>
            <p:cNvSpPr/>
            <p:nvPr/>
          </p:nvSpPr>
          <p:spPr>
            <a:xfrm>
              <a:off x="2430944" y="3394445"/>
              <a:ext cx="2731318" cy="530320"/>
            </a:xfrm>
            <a:prstGeom prst="curvedDownArrow">
              <a:avLst>
                <a:gd name="adj1" fmla="val 25000"/>
                <a:gd name="adj2" fmla="val 67424"/>
                <a:gd name="adj3" fmla="val 4228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9FCE4C8E-2D0C-450E-8557-34208C607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6470" y="2903560"/>
              <a:ext cx="28137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alt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13093" y="4721662"/>
            <a:ext cx="3069817" cy="964786"/>
            <a:chOff x="3894056" y="5706275"/>
            <a:chExt cx="3991470" cy="964786"/>
          </a:xfrm>
        </p:grpSpPr>
        <p:sp>
          <p:nvSpPr>
            <p:cNvPr id="24" name="Curved Up Arrow 23"/>
            <p:cNvSpPr/>
            <p:nvPr/>
          </p:nvSpPr>
          <p:spPr>
            <a:xfrm>
              <a:off x="3894056" y="5706275"/>
              <a:ext cx="3991470" cy="473901"/>
            </a:xfrm>
            <a:prstGeom prst="curvedUpArrow">
              <a:avLst>
                <a:gd name="adj1" fmla="val 25000"/>
                <a:gd name="adj2" fmla="val 95209"/>
                <a:gd name="adj3" fmla="val 4287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id="{9FCE4C8E-2D0C-450E-8557-34208C607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6562" y="6147841"/>
              <a:ext cx="34745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alt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932400" y="3429000"/>
                <a:ext cx="676208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400" y="3429000"/>
                <a:ext cx="676208" cy="12926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9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18" grpId="0"/>
      <p:bldP spid="1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0" y="687125"/>
          <a:ext cx="12192000" cy="617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89426426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65812847"/>
                    </a:ext>
                  </a:extLst>
                </a:gridCol>
              </a:tblGrid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506511"/>
                  </a:ext>
                </a:extLst>
              </a:tr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81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-25593" y="0"/>
            <a:ext cx="1122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96640" y="1436367"/>
            <a:ext cx="5150597" cy="1305916"/>
            <a:chOff x="6046461" y="1399003"/>
            <a:chExt cx="5150597" cy="1305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blipFill>
                  <a:blip r:embed="rId2"/>
                  <a:stretch>
                    <a:fillRect l="-54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10420913" y="1418413"/>
                  <a:ext cx="776145" cy="12865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0913" y="1418413"/>
                  <a:ext cx="776145" cy="12865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-45353" y="1408827"/>
            <a:ext cx="6784622" cy="1305486"/>
            <a:chOff x="-25593" y="680618"/>
            <a:chExt cx="6784622" cy="1305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sz="5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blipFill>
                  <a:blip r:embed="rId5"/>
                  <a:stretch>
                    <a:fillRect l="-5860" b="-1415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569677" y="680810"/>
                  <a:ext cx="1457144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677" y="680810"/>
                  <a:ext cx="1457144" cy="1305294"/>
                </a:xfrm>
                <a:prstGeom prst="rect">
                  <a:avLst/>
                </a:prstGeom>
                <a:blipFill>
                  <a:blip r:embed="rId6"/>
                  <a:stretch>
                    <a:fillRect r="-1757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4261615" y="687126"/>
                  <a:ext cx="1326059" cy="12926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615" y="687126"/>
                  <a:ext cx="1326059" cy="12926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5432970" y="680618"/>
                  <a:ext cx="1326059" cy="12926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970" y="680618"/>
                  <a:ext cx="1326059" cy="129266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0" y="4596425"/>
            <a:ext cx="5284694" cy="1324704"/>
            <a:chOff x="6046461" y="1399003"/>
            <a:chExt cx="5284694" cy="1324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blipFill>
                  <a:blip r:embed="rId9"/>
                  <a:stretch>
                    <a:fillRect l="-542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10420913" y="1418413"/>
                  <a:ext cx="910242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0913" y="1418413"/>
                  <a:ext cx="910242" cy="130529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271122" y="3772562"/>
          <a:ext cx="6920878" cy="308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878">
                  <a:extLst>
                    <a:ext uri="{9D8B030D-6E8A-4147-A177-3AD203B41FA5}">
                      <a16:colId xmlns:a16="http://schemas.microsoft.com/office/drawing/2014/main" val="1244330955"/>
                    </a:ext>
                  </a:extLst>
                </a:gridCol>
              </a:tblGrid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03099"/>
                  </a:ext>
                </a:extLst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5284694" y="4652862"/>
            <a:ext cx="6952659" cy="1305294"/>
            <a:chOff x="-25593" y="668914"/>
            <a:chExt cx="6952659" cy="1305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en-US" sz="5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blipFill>
                  <a:blip r:embed="rId12"/>
                  <a:stretch>
                    <a:fillRect l="-5860" b="-1415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4405849" y="668914"/>
                  <a:ext cx="1484806" cy="12999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5849" y="668914"/>
                  <a:ext cx="1484806" cy="1299985"/>
                </a:xfrm>
                <a:prstGeom prst="rect">
                  <a:avLst/>
                </a:prstGeom>
                <a:blipFill>
                  <a:blip r:embed="rId13"/>
                  <a:stretch>
                    <a:fillRect r="-1522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5976608" y="668914"/>
                  <a:ext cx="950458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6608" y="668914"/>
                  <a:ext cx="950458" cy="130529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207078" y="680618"/>
                  <a:ext cx="2581516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78" y="680618"/>
                  <a:ext cx="2581516" cy="12925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Multiply 13"/>
          <p:cNvSpPr/>
          <p:nvPr/>
        </p:nvSpPr>
        <p:spPr>
          <a:xfrm>
            <a:off x="8573854" y="1240048"/>
            <a:ext cx="2089064" cy="1717964"/>
          </a:xfrm>
          <a:prstGeom prst="mathMultiply">
            <a:avLst>
              <a:gd name="adj1" fmla="val 65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Multiply 23"/>
          <p:cNvSpPr/>
          <p:nvPr/>
        </p:nvSpPr>
        <p:spPr>
          <a:xfrm>
            <a:off x="2044617" y="1227916"/>
            <a:ext cx="2089064" cy="1717964"/>
          </a:xfrm>
          <a:prstGeom prst="mathMultiply">
            <a:avLst>
              <a:gd name="adj1" fmla="val 65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Oval 1"/>
          <p:cNvSpPr/>
          <p:nvPr/>
        </p:nvSpPr>
        <p:spPr>
          <a:xfrm>
            <a:off x="0" y="3993776"/>
            <a:ext cx="5271122" cy="2528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186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7235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25" y="733566"/>
            <a:ext cx="116154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Muốn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ta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877670" y="1949572"/>
                <a:ext cx="2476978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70" y="1949572"/>
                <a:ext cx="2476978" cy="12926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145280" y="1949572"/>
                <a:ext cx="2401372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280" y="1949572"/>
                <a:ext cx="2401372" cy="129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013994" y="1949572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994" y="1949572"/>
                <a:ext cx="1326059" cy="126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81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8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0" y="687125"/>
          <a:ext cx="12192000" cy="617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89426426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65812847"/>
                    </a:ext>
                  </a:extLst>
                </a:gridCol>
              </a:tblGrid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506511"/>
                  </a:ext>
                </a:extLst>
              </a:tr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81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-25593" y="0"/>
            <a:ext cx="1122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96640" y="1436367"/>
            <a:ext cx="5150597" cy="1305916"/>
            <a:chOff x="6046461" y="1399003"/>
            <a:chExt cx="5150597" cy="1305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blipFill>
                  <a:blip r:embed="rId2"/>
                  <a:stretch>
                    <a:fillRect l="-54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10420913" y="1418413"/>
                  <a:ext cx="776145" cy="12865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0913" y="1418413"/>
                  <a:ext cx="776145" cy="12865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-45353" y="1408827"/>
            <a:ext cx="6784622" cy="1305486"/>
            <a:chOff x="-25593" y="680618"/>
            <a:chExt cx="6784622" cy="1305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sz="5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blipFill>
                  <a:blip r:embed="rId5"/>
                  <a:stretch>
                    <a:fillRect l="-5860" b="-1415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569677" y="680810"/>
                  <a:ext cx="1457144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677" y="680810"/>
                  <a:ext cx="1457144" cy="1305294"/>
                </a:xfrm>
                <a:prstGeom prst="rect">
                  <a:avLst/>
                </a:prstGeom>
                <a:blipFill>
                  <a:blip r:embed="rId6"/>
                  <a:stretch>
                    <a:fillRect r="-1757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4261615" y="687126"/>
                  <a:ext cx="1326059" cy="12926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615" y="687126"/>
                  <a:ext cx="1326059" cy="12926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5432970" y="680618"/>
                  <a:ext cx="1326059" cy="12926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970" y="680618"/>
                  <a:ext cx="1326059" cy="129266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0" y="4596425"/>
            <a:ext cx="5284694" cy="1324704"/>
            <a:chOff x="6046461" y="1399003"/>
            <a:chExt cx="5284694" cy="1324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461" y="1399003"/>
                  <a:ext cx="3373810" cy="1301062"/>
                </a:xfrm>
                <a:prstGeom prst="rect">
                  <a:avLst/>
                </a:prstGeom>
                <a:blipFill>
                  <a:blip r:embed="rId9"/>
                  <a:stretch>
                    <a:fillRect l="-542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3601" y="1399003"/>
                  <a:ext cx="2163177" cy="130503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10420913" y="1418413"/>
                  <a:ext cx="910242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0913" y="1418413"/>
                  <a:ext cx="910242" cy="130529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271122" y="3772562"/>
          <a:ext cx="6920878" cy="308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878">
                  <a:extLst>
                    <a:ext uri="{9D8B030D-6E8A-4147-A177-3AD203B41FA5}">
                      <a16:colId xmlns:a16="http://schemas.microsoft.com/office/drawing/2014/main" val="1244330955"/>
                    </a:ext>
                  </a:extLst>
                </a:gridCol>
              </a:tblGrid>
              <a:tr h="308543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03099"/>
                  </a:ext>
                </a:extLst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5284694" y="4652862"/>
            <a:ext cx="6952659" cy="1305294"/>
            <a:chOff x="-25593" y="668914"/>
            <a:chExt cx="6952659" cy="1305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en-US" sz="5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593" y="680682"/>
                  <a:ext cx="3225893" cy="1292598"/>
                </a:xfrm>
                <a:prstGeom prst="rect">
                  <a:avLst/>
                </a:prstGeom>
                <a:blipFill>
                  <a:blip r:embed="rId12"/>
                  <a:stretch>
                    <a:fillRect l="-5860" b="-1415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4405849" y="668914"/>
                  <a:ext cx="1484806" cy="12999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5849" y="668914"/>
                  <a:ext cx="1484806" cy="1299985"/>
                </a:xfrm>
                <a:prstGeom prst="rect">
                  <a:avLst/>
                </a:prstGeom>
                <a:blipFill>
                  <a:blip r:embed="rId13"/>
                  <a:stretch>
                    <a:fillRect r="-1522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5976608" y="668914"/>
                  <a:ext cx="950458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6608" y="668914"/>
                  <a:ext cx="950458" cy="130529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207078" y="680618"/>
                  <a:ext cx="2581516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78" y="680618"/>
                  <a:ext cx="2581516" cy="12925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Multiply 13"/>
          <p:cNvSpPr/>
          <p:nvPr/>
        </p:nvSpPr>
        <p:spPr>
          <a:xfrm>
            <a:off x="8573854" y="1240048"/>
            <a:ext cx="2089064" cy="1717964"/>
          </a:xfrm>
          <a:prstGeom prst="mathMultiply">
            <a:avLst>
              <a:gd name="adj1" fmla="val 65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Multiply 23"/>
          <p:cNvSpPr/>
          <p:nvPr/>
        </p:nvSpPr>
        <p:spPr>
          <a:xfrm>
            <a:off x="2044617" y="1227916"/>
            <a:ext cx="2089064" cy="1717964"/>
          </a:xfrm>
          <a:prstGeom prst="mathMultiply">
            <a:avLst>
              <a:gd name="adj1" fmla="val 65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Oval 1"/>
          <p:cNvSpPr/>
          <p:nvPr/>
        </p:nvSpPr>
        <p:spPr>
          <a:xfrm>
            <a:off x="0" y="3993776"/>
            <a:ext cx="5271122" cy="2528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Multiply 25"/>
          <p:cNvSpPr/>
          <p:nvPr/>
        </p:nvSpPr>
        <p:spPr>
          <a:xfrm>
            <a:off x="7393016" y="4596425"/>
            <a:ext cx="2089064" cy="1717964"/>
          </a:xfrm>
          <a:prstGeom prst="mathMultiply">
            <a:avLst>
              <a:gd name="adj1" fmla="val 65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2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272</Words>
  <Application>Microsoft Office PowerPoint</Application>
  <PresentationFormat>Widescreen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等线</vt:lpstr>
      <vt:lpstr>HP001 5Ha</vt:lpstr>
      <vt:lpstr>Times New Roman</vt:lpstr>
      <vt:lpstr>Wingdings</vt:lpstr>
      <vt:lpstr>字魂17号-萌趣果冻体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2022-03-16T09:11:25Z</dcterms:created>
  <dcterms:modified xsi:type="dcterms:W3CDTF">2022-03-16T12:33:18Z</dcterms:modified>
</cp:coreProperties>
</file>